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75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76" r:id="rId14"/>
    <p:sldId id="270" r:id="rId15"/>
    <p:sldId id="273" r:id="rId16"/>
    <p:sldId id="274" r:id="rId17"/>
    <p:sldId id="262" r:id="rId18"/>
    <p:sldId id="271" r:id="rId19"/>
    <p:sldId id="272" r:id="rId20"/>
    <p:sldId id="266" r:id="rId21"/>
    <p:sldId id="263" r:id="rId22"/>
    <p:sldId id="267" r:id="rId23"/>
    <p:sldId id="268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63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61B31D-6EC5-DBEC-B0D4-861778FFAB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462FDDF-FD2A-0F52-93F1-57082CA346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2BC57D-5FBB-0496-C385-4E8EA9D3E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8463D-A8AE-48D3-A5E7-86C24886CBFD}" type="datetimeFigureOut">
              <a:rPr lang="fr-FR" smtClean="0"/>
              <a:t>25/03/2025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AAD612-40AE-3240-9E40-6276F76D5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8A6792-B900-5CBC-16C2-E34374E9D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66305-002F-4488-9C9B-C5585961BB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7479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572F39-702F-1B00-AE7F-B51D53259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905ED89-1204-CA57-E24F-B5D00BB43D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35A0955-33C7-CE2C-0377-BA0144731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8463D-A8AE-48D3-A5E7-86C24886CBFD}" type="datetimeFigureOut">
              <a:rPr lang="fr-FR" smtClean="0"/>
              <a:t>25/03/2025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D03606-2C71-D564-0316-BC072E2D9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ED07DA-ADE4-2CE9-0C49-E315F8EB4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66305-002F-4488-9C9B-C5585961BB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5658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D3DE49C-CD95-B372-61C5-F44A51E0E1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D003FF3-F8F0-6D06-342F-638A02BFF8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C27A84-86C4-28B2-A6A3-87E4F9274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8463D-A8AE-48D3-A5E7-86C24886CBFD}" type="datetimeFigureOut">
              <a:rPr lang="fr-FR" smtClean="0"/>
              <a:t>25/03/2025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2D6180-85BF-7C15-35D9-6DF861A1F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7A415A-5EE3-5F02-2907-D3676B5BA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66305-002F-4488-9C9B-C5585961BB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3500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DE1C00-9081-92A8-6222-26715D67A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6EBF91-00AE-F8D5-0A5B-223BDE2DC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D08A0C-F4E5-9DC4-200A-0742F3798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8463D-A8AE-48D3-A5E7-86C24886CBFD}" type="datetimeFigureOut">
              <a:rPr lang="fr-FR" smtClean="0"/>
              <a:t>25/03/2025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995CC31-5E89-7517-24B5-BE08A6EE8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A1426A-1476-24D3-548E-017D86F56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66305-002F-4488-9C9B-C5585961BB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5609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4DA2F8-2501-3B80-9B80-7DF21D830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8C3F5DC-F490-C80D-635A-83BF893DF4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1E0A1F4-B98E-3D8D-AC13-94FF83BE2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8463D-A8AE-48D3-A5E7-86C24886CBFD}" type="datetimeFigureOut">
              <a:rPr lang="fr-FR" smtClean="0"/>
              <a:t>25/03/2025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E42587-37EB-A6F8-705E-267B09693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8208A5-8E69-5763-1F38-34D9457E3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66305-002F-4488-9C9B-C5585961BB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57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7B3F68-674A-7FED-656C-48D3D64B1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882097-7BD7-71DE-FE8E-158545A534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B769AEB-4922-8D11-0413-A0EFBB3387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6EFB6A6-6C3D-5AB6-65CD-65591D8BB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8463D-A8AE-48D3-A5E7-86C24886CBFD}" type="datetimeFigureOut">
              <a:rPr lang="fr-FR" smtClean="0"/>
              <a:t>25/03/2025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0EE0C32-6557-E2C5-C969-7E5388962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D1F16B2-C6F9-98E3-AFBE-BA11CB359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66305-002F-4488-9C9B-C5585961BB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0917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A92337-4B6F-4836-6C41-645B9F71E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A041FC2-C676-2F60-A876-B875EE09F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AC661B2-54E7-088D-9C88-0E5E4BF19B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7607405-DEB1-A52E-003A-C90062460F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3A882B4-1A29-80F5-027C-06A9548260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97EB7C1-64E1-408A-DA56-BB21A6CB0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8463D-A8AE-48D3-A5E7-86C24886CBFD}" type="datetimeFigureOut">
              <a:rPr lang="fr-FR" smtClean="0"/>
              <a:t>25/03/2025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EAB5636-B7BF-8AEF-A81E-DBA8A4F5A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FCB92EA-C2FA-6E08-2C4C-119EB2E7F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66305-002F-4488-9C9B-C5585961BB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1343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700493-3927-969F-2B4A-4E2AEE9DB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69FEF53-4AD7-9362-C83A-708B6C467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8463D-A8AE-48D3-A5E7-86C24886CBFD}" type="datetimeFigureOut">
              <a:rPr lang="fr-FR" smtClean="0"/>
              <a:t>25/03/2025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2131AD4-6616-8400-8443-5EDCEB2FE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6E633F3-F952-6B4A-C9A1-E712D6404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66305-002F-4488-9C9B-C5585961BB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3150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4179D1E-E99E-FA8C-7173-317FFC81B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8463D-A8AE-48D3-A5E7-86C24886CBFD}" type="datetimeFigureOut">
              <a:rPr lang="fr-FR" smtClean="0"/>
              <a:t>25/03/2025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2290D2B-E4CB-3167-D55A-D2A079834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ECB79A-6979-7C4C-2B34-7A4A20737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66305-002F-4488-9C9B-C5585961BB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2058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FE724C-4C86-91A3-5DD5-7636D9A3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BC56F18-B97B-2CB4-6374-6041AB4E6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EDE5E2E-6320-4324-21E4-5090D0C84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6E99945-B1F6-1181-92BB-15A379A71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8463D-A8AE-48D3-A5E7-86C24886CBFD}" type="datetimeFigureOut">
              <a:rPr lang="fr-FR" smtClean="0"/>
              <a:t>25/03/2025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1E4E1EC-99E4-63E0-45BA-B62AC094B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E951D39-BCE6-8D74-7840-A707FD8CD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66305-002F-4488-9C9B-C5585961BB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09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9FD6D8-AD84-20A7-ED09-48C9B8E4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C844AAD-A080-CBFE-2636-3C0B6110BB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8D7F5A6-D1F5-D07C-07B3-ABB26D025E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3B008FB-C416-5200-9628-F400DF6EF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8463D-A8AE-48D3-A5E7-86C24886CBFD}" type="datetimeFigureOut">
              <a:rPr lang="fr-FR" smtClean="0"/>
              <a:t>25/03/2025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F6E1806-3773-D9F6-363D-85F1EC7F5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E4B0E01-D771-0546-E9A2-CD8DC439C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66305-002F-4488-9C9B-C5585961BB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4434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C21842C-910E-B195-4C0B-10B0B31F0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61B04E0-E974-DCAB-3EB6-B8D8B9CF93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71F0EC-B85B-B6F6-693F-1D1598DF41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8463D-A8AE-48D3-A5E7-86C24886CBFD}" type="datetimeFigureOut">
              <a:rPr lang="fr-FR" smtClean="0"/>
              <a:t>25/03/2025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9DCE69E-8C19-B46F-1134-ECA29603B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B289F6-1498-7A2F-688C-CA4BA79129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66305-002F-4488-9C9B-C5585961BB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4273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A53AC37-A868-3EA1-8924-4E8016F3B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77" y="0"/>
            <a:ext cx="4849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0145A44-2877-83CB-004E-153C68D40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8AFB4BC-B041-181B-BED1-3F58ED50CDED}"/>
              </a:ext>
            </a:extLst>
          </p:cNvPr>
          <p:cNvSpPr/>
          <p:nvPr/>
        </p:nvSpPr>
        <p:spPr>
          <a:xfrm>
            <a:off x="3999063" y="189781"/>
            <a:ext cx="4193874" cy="43132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 Medium" pitchFamily="2" charset="0"/>
              </a:rPr>
              <a:t>Parking de la MAIRIE</a:t>
            </a:r>
            <a:endParaRPr lang="fr-FR" sz="2000" u="sng" dirty="0">
              <a:latin typeface="Raleway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3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825854B-B0C8-B369-00FC-21CC1A621B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686" y="-1"/>
            <a:ext cx="12314686" cy="6927011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BA091F4-E5BD-3B35-73A2-54BBDDF11D9E}"/>
              </a:ext>
            </a:extLst>
          </p:cNvPr>
          <p:cNvSpPr/>
          <p:nvPr/>
        </p:nvSpPr>
        <p:spPr>
          <a:xfrm>
            <a:off x="8126083" y="345057"/>
            <a:ext cx="3681322" cy="43132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 Medium" pitchFamily="2" charset="0"/>
              </a:rPr>
              <a:t>Cours de la RÉPUBLIQUE</a:t>
            </a:r>
            <a:endParaRPr lang="fr-FR" sz="2000" u="sng" dirty="0">
              <a:latin typeface="Raleway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066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3375B32-5007-D433-AB39-C4B77C5D2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30" y="575159"/>
            <a:ext cx="12126139" cy="5894651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6D9F646-DCC4-1682-FD16-694671BCF323}"/>
              </a:ext>
            </a:extLst>
          </p:cNvPr>
          <p:cNvSpPr/>
          <p:nvPr/>
        </p:nvSpPr>
        <p:spPr>
          <a:xfrm>
            <a:off x="4255338" y="34507"/>
            <a:ext cx="3681322" cy="43132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 Medium" pitchFamily="2" charset="0"/>
              </a:rPr>
              <a:t>Place de la MAIRIE</a:t>
            </a:r>
            <a:endParaRPr lang="fr-FR" sz="2000" u="sng" dirty="0">
              <a:latin typeface="Raleway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432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E75B339-0AA1-311B-3E43-710C5A7AB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303" y="0"/>
            <a:ext cx="7215394" cy="702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55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D9F0BFB-3C24-DB8D-3C8E-995FF631E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687" y="0"/>
            <a:ext cx="9290649" cy="713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80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1BF629F-4F54-EA55-F60F-2E8EA4D11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209" y="0"/>
            <a:ext cx="9497581" cy="717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00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8B965FC-0336-DF8B-4AE8-014D0FA8F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883" y="0"/>
            <a:ext cx="9396233" cy="700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87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2668DE0-3B9F-970F-67A3-16E958BA5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273" y="0"/>
            <a:ext cx="53494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27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4811B5B-F32D-A037-B8FB-B9B5ABC74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273" y="0"/>
            <a:ext cx="53494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9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76128E1-DE74-48BF-DE26-85BF2C957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273" y="0"/>
            <a:ext cx="53494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23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9777C63-89BF-3F4D-0CE7-D502A43263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337" y="-126144"/>
            <a:ext cx="5443268" cy="7518982"/>
          </a:xfrm>
        </p:spPr>
      </p:pic>
    </p:spTree>
    <p:extLst>
      <p:ext uri="{BB962C8B-B14F-4D97-AF65-F5344CB8AC3E}">
        <p14:creationId xmlns:p14="http://schemas.microsoft.com/office/powerpoint/2010/main" val="16932334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77A2B06-A888-5ED5-16FB-4CABF9045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540" y="534342"/>
            <a:ext cx="9292920" cy="522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8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94499BD-DFE7-ABBE-2A92-79D87DDC1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6" y="0"/>
            <a:ext cx="12146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943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61C120F-A2A1-84D2-1A61-85DD7E036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004" y="-244311"/>
            <a:ext cx="4961992" cy="70188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E9C3A8-40D1-0F3A-33B1-E3B2974FE7F9}"/>
              </a:ext>
            </a:extLst>
          </p:cNvPr>
          <p:cNvSpPr/>
          <p:nvPr/>
        </p:nvSpPr>
        <p:spPr>
          <a:xfrm>
            <a:off x="4875362" y="-244311"/>
            <a:ext cx="2441275" cy="247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8FEAE45-9DF3-7ACC-B27F-37FBF9B91703}"/>
              </a:ext>
            </a:extLst>
          </p:cNvPr>
          <p:cNvSpPr/>
          <p:nvPr/>
        </p:nvSpPr>
        <p:spPr>
          <a:xfrm>
            <a:off x="308395" y="353681"/>
            <a:ext cx="3073160" cy="134572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 Medium" pitchFamily="2" charset="0"/>
              </a:rPr>
              <a:t>Implantation</a:t>
            </a:r>
          </a:p>
          <a:p>
            <a:pPr algn="ctr"/>
            <a:r>
              <a:rPr lang="fr-FR" sz="20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 Medium" pitchFamily="2" charset="0"/>
              </a:rPr>
              <a:t>Concerts/ Animations</a:t>
            </a:r>
          </a:p>
          <a:p>
            <a:pPr algn="ctr"/>
            <a:r>
              <a:rPr lang="fr-FR" sz="20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 Medium" pitchFamily="2" charset="0"/>
              </a:rPr>
              <a:t>Fête Foraine 2025</a:t>
            </a:r>
          </a:p>
          <a:p>
            <a:pPr algn="ctr"/>
            <a:r>
              <a:rPr lang="fr-FR" sz="20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 Medium" pitchFamily="2" charset="0"/>
              </a:rPr>
              <a:t>Parc Parisot</a:t>
            </a:r>
            <a:endParaRPr lang="fr-FR" sz="2000" u="sng" dirty="0">
              <a:latin typeface="Raleway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1545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38AE4AF-7EC5-33A7-C301-8DCCAB90B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409" y="-971211"/>
            <a:ext cx="5921844" cy="83726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A61176-047B-8463-081D-70B8D218F9CE}"/>
              </a:ext>
            </a:extLst>
          </p:cNvPr>
          <p:cNvSpPr/>
          <p:nvPr/>
        </p:nvSpPr>
        <p:spPr>
          <a:xfrm>
            <a:off x="0" y="1345718"/>
            <a:ext cx="5430518" cy="42183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fr-F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 Medium" pitchFamily="2" charset="0"/>
              </a:rPr>
              <a:t>Merci pour votre présence et votre écoute,</a:t>
            </a:r>
          </a:p>
          <a:p>
            <a:pPr algn="ctr"/>
            <a:r>
              <a:rPr lang="fr-F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 Medium" pitchFamily="2" charset="0"/>
              </a:rPr>
              <a:t>maintenant…</a:t>
            </a:r>
          </a:p>
          <a:p>
            <a:pPr algn="ctr"/>
            <a:endParaRPr lang="fr-FR" sz="1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aleway ExtraBold" pitchFamily="2" charset="0"/>
            </a:endParaRPr>
          </a:p>
          <a:p>
            <a:pPr algn="ctr"/>
            <a:r>
              <a:rPr lang="fr-FR" sz="6000" dirty="0">
                <a:ln w="0"/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 ExtraBold" pitchFamily="2" charset="0"/>
              </a:rPr>
              <a:t>À VOUS LA PAROLE !</a:t>
            </a:r>
          </a:p>
        </p:txBody>
      </p:sp>
    </p:spTree>
    <p:extLst>
      <p:ext uri="{BB962C8B-B14F-4D97-AF65-F5344CB8AC3E}">
        <p14:creationId xmlns:p14="http://schemas.microsoft.com/office/powerpoint/2010/main" val="4137634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1851D0B-7A5D-A3C2-9BF3-35C4D8E64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696" y="0"/>
            <a:ext cx="58766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26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B10D9AD-33F2-6909-2F9F-FB24370DF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7" y="-19038"/>
            <a:ext cx="12158343" cy="687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02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BC0EFB8-8268-91E8-2FFC-874117449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34" y="0"/>
            <a:ext cx="4850542" cy="6858000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9BDCA8B1-5A8B-11A3-A728-B297E3373F4F}"/>
              </a:ext>
            </a:extLst>
          </p:cNvPr>
          <p:cNvSpPr/>
          <p:nvPr/>
        </p:nvSpPr>
        <p:spPr>
          <a:xfrm>
            <a:off x="367343" y="465826"/>
            <a:ext cx="4193874" cy="43132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 Medium" pitchFamily="2" charset="0"/>
              </a:rPr>
              <a:t>PLAN GLOBAL</a:t>
            </a:r>
            <a:endParaRPr lang="fr-FR" sz="2000" u="sng" dirty="0">
              <a:latin typeface="Raleway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71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BB98746-D596-320B-D5D3-A2EAB0D5B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046003B-93D6-1413-1D72-37B97CF141AE}"/>
              </a:ext>
            </a:extLst>
          </p:cNvPr>
          <p:cNvSpPr/>
          <p:nvPr/>
        </p:nvSpPr>
        <p:spPr>
          <a:xfrm>
            <a:off x="3999063" y="189781"/>
            <a:ext cx="4193874" cy="43132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 Medium" pitchFamily="2" charset="0"/>
              </a:rPr>
              <a:t>AVENUE  de VERDUN</a:t>
            </a:r>
            <a:endParaRPr lang="fr-FR" sz="2000" u="sng" dirty="0">
              <a:latin typeface="Raleway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357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E5D7157-7A9B-A56D-CF10-A259B3687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D0FE91A-30DA-6F4C-3BEF-048AF7E579A3}"/>
              </a:ext>
            </a:extLst>
          </p:cNvPr>
          <p:cNvSpPr/>
          <p:nvPr/>
        </p:nvSpPr>
        <p:spPr>
          <a:xfrm>
            <a:off x="3999063" y="189781"/>
            <a:ext cx="4193874" cy="43132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 Medium" pitchFamily="2" charset="0"/>
              </a:rPr>
              <a:t>AVENUE  CLOTHILDE PARISOT</a:t>
            </a:r>
            <a:endParaRPr lang="fr-FR" sz="2000" u="sng" dirty="0">
              <a:latin typeface="Raleway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430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DE74298-97C9-2D47-BF5D-23851955FE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D7497DD-1D33-86C5-F5E2-9077E7457767}"/>
              </a:ext>
            </a:extLst>
          </p:cNvPr>
          <p:cNvSpPr/>
          <p:nvPr/>
        </p:nvSpPr>
        <p:spPr>
          <a:xfrm>
            <a:off x="3999063" y="189781"/>
            <a:ext cx="4193874" cy="43132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 Medium" pitchFamily="2" charset="0"/>
              </a:rPr>
              <a:t>Boulevard Saint MICHEL (Nord)</a:t>
            </a:r>
            <a:r>
              <a:rPr lang="fr-FR" sz="2000" u="sng" dirty="0">
                <a:latin typeface="Raleway Medium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84716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CF6B8D47-DDB2-80E9-2023-1798D1DEF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8488C6C-311B-7C0A-C581-25B607BCDAF2}"/>
              </a:ext>
            </a:extLst>
          </p:cNvPr>
          <p:cNvSpPr/>
          <p:nvPr/>
        </p:nvSpPr>
        <p:spPr>
          <a:xfrm>
            <a:off x="3999063" y="189781"/>
            <a:ext cx="4193874" cy="43132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 Medium" pitchFamily="2" charset="0"/>
              </a:rPr>
              <a:t>Boulevard Saint MICHEL (Sud)</a:t>
            </a:r>
            <a:r>
              <a:rPr lang="fr-FR" sz="2000" u="sng" dirty="0">
                <a:latin typeface="Raleway Medium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485146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</TotalTime>
  <Words>56</Words>
  <Application>Microsoft Office PowerPoint</Application>
  <PresentationFormat>Grand écran</PresentationFormat>
  <Paragraphs>16</Paragraphs>
  <Slides>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Raleway ExtraBold</vt:lpstr>
      <vt:lpstr>Raleway Medium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Laurent GOUIN</dc:creator>
  <cp:lastModifiedBy>Communication Mairie De Cabannes</cp:lastModifiedBy>
  <cp:revision>7</cp:revision>
  <dcterms:created xsi:type="dcterms:W3CDTF">2025-03-19T12:41:17Z</dcterms:created>
  <dcterms:modified xsi:type="dcterms:W3CDTF">2025-03-25T09:21:16Z</dcterms:modified>
</cp:coreProperties>
</file>